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1220BF1-B87F-4F6D-B785-9BFBE839B45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239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52743-26DD-1163-1C82-B3EE0C95E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A77707-3A78-91E2-FAC5-4A6D4DD24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67F18-2743-F111-B870-36AB7740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1D4F5-2B23-F61C-7664-FE49703F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2AFAD-E028-4F43-B52D-9B2786C9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53487-A84A-F25A-DAD9-E47E8B485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2EC6B-3B4D-77EC-421E-AF13B428B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3BFC5-7153-D8FF-6B4E-DB975173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8882A0-1562-0585-5D83-0B864443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E6D61-0FE4-1C5A-B277-201413AD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2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25EE16-210F-D20C-6006-A9456E9ED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CE2AB-4732-52B8-E4CF-7D3B73A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E4F30-BB59-ACA1-5FC8-3D5D6AD4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1FABB-6F29-D1BF-D383-36A29E4B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CD092-DBFF-90E4-3292-F646D78E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5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F6F5A-E927-2554-1CAC-BCF959E0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1CDD3-13F4-BDB8-0F09-39B463F70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BBE08-A1AE-A791-CC27-970A1FE2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C0900-22FC-01AA-CE4A-DDCB599A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4436D-2C34-29BB-DE13-C00E966B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A9B7-EAD5-7B0B-4D73-F4A7C833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25548-D5C8-B69B-F33E-8020FC6D9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6EEAF-877F-47D4-C483-B618A8E4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42034-9C99-B72B-220D-7697DCB7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17A66-EAF2-B56F-8BCB-04421D42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C5707-267B-964D-6CC7-80E58C12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606F4-1E5B-A766-DBAA-966507EE9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25AEAA-5069-753A-1E9A-2338A090F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D3FD0A-6157-5893-7BD9-85999709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4B014-0D1A-7E10-7989-41FAB195E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702E7D-6124-7BBD-C9A6-CC67C06C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F8D5A-F599-67FA-E27F-0C66F797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73F8A-DE55-3B0E-C0F1-EDDF1202B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C44DBB-F056-7007-7BA0-FCD4B4B1C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47D0E2-AEC8-E8F1-B344-A0D4D2EE6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3E71C0-9C74-0093-433B-6CA8A1380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39C7D9-AA40-FC71-B4D3-35794C48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2AB3A0-6657-13E1-D9E8-5054C669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54591-804C-CB4E-DA32-21081BA8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1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0D386-BD9D-81D8-0335-D846ED97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17ADFC-73D0-5F85-3A26-AAF47D39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DB2DB9-1525-EDAF-7283-58BAA815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057B3-8A2A-B9AC-EEE7-B3FB3D05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688ACF-FFDB-F85C-F09B-033EB97B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81FA00-1CCB-C2C6-E797-4C984956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E5243B-4C3B-9B6D-AB12-2BD2CBD3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3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11997-A7E7-1527-A1DC-D9FD13882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AE302-DC64-2CD7-0919-191B2DB2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E14B9-64B1-0AA1-034F-3CEA5C4D4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AD68A1-1446-4177-C318-9080D664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DCDDE7-4069-D8BD-784A-E893F6D1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D92232-BD57-C88D-E620-2026BBE4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7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DE915-0119-D7CE-6D14-B80C90B8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8E9A53-48C9-95DF-2A03-A735B8ABD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401993-FA3F-A7E6-C475-31F2BEB45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E84BD5-88EE-E0A2-AE1F-22C75BA1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09ADF-2D2A-3794-EABF-61D4CBF6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8178AE-79F3-BF07-2365-2E2533D2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6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8ACB70-FC49-471A-E6C0-BEFF0F8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F2AC6-3E3F-5228-C8B5-24D2BA237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0B3BB-39C2-0C0D-01AA-72249343B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7B0A-0E92-403B-B6AE-BD26661A8432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D4DB3-3592-D520-B412-BE4F5089B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5954E-9180-2BE2-92F0-40774A748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74EDC-D217-4196-B38B-9ED09A31D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9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5C8CB7-C07A-9963-EBC8-5C1865E25ECC}"/>
              </a:ext>
            </a:extLst>
          </p:cNvPr>
          <p:cNvSpPr txBox="1"/>
          <p:nvPr/>
        </p:nvSpPr>
        <p:spPr>
          <a:xfrm>
            <a:off x="1329417" y="10286396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C8376F-419F-3EBD-A30E-0EAC228A107E}"/>
              </a:ext>
            </a:extLst>
          </p:cNvPr>
          <p:cNvGrpSpPr/>
          <p:nvPr/>
        </p:nvGrpSpPr>
        <p:grpSpPr>
          <a:xfrm>
            <a:off x="189821" y="-5133152"/>
            <a:ext cx="15209476" cy="11712452"/>
            <a:chOff x="189821" y="-5133152"/>
            <a:chExt cx="15209476" cy="117124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0378E42-E8FE-6BB2-BCF3-6ECFD3169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21" y="-5133152"/>
              <a:ext cx="7604738" cy="396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E847F8-E6C6-A882-FA59-9492E4E1D3EB}"/>
                </a:ext>
              </a:extLst>
            </p:cNvPr>
            <p:cNvSpPr txBox="1"/>
            <p:nvPr/>
          </p:nvSpPr>
          <p:spPr>
            <a:xfrm>
              <a:off x="599850" y="-5133152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B44BCE-E4D5-5C06-7E36-559B07EF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559" y="-5133152"/>
              <a:ext cx="7604738" cy="39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430AD7-B24F-0218-6009-761D159610EA}"/>
                </a:ext>
              </a:extLst>
            </p:cNvPr>
            <p:cNvSpPr txBox="1"/>
            <p:nvPr/>
          </p:nvSpPr>
          <p:spPr>
            <a:xfrm>
              <a:off x="8383213" y="-5133152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E55215C-A4D5-A5A1-6E85-FEE01F05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821" y="-1307531"/>
              <a:ext cx="7604738" cy="396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075B03-2DED-BCD9-7404-F13364C53A24}"/>
                </a:ext>
              </a:extLst>
            </p:cNvPr>
            <p:cNvSpPr txBox="1"/>
            <p:nvPr/>
          </p:nvSpPr>
          <p:spPr>
            <a:xfrm>
              <a:off x="599849" y="-1316189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B8D89F0-EE04-2C37-DC48-9A30E72E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4559" y="-1249474"/>
              <a:ext cx="7604738" cy="39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9A6F12-0F60-50BA-1E91-7041F405CFF7}"/>
                </a:ext>
              </a:extLst>
            </p:cNvPr>
            <p:cNvSpPr txBox="1"/>
            <p:nvPr/>
          </p:nvSpPr>
          <p:spPr>
            <a:xfrm>
              <a:off x="8383212" y="-1316189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9B14819-9F34-CCA5-6993-64800148D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821" y="2619300"/>
              <a:ext cx="7604738" cy="396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DDFD27-42DE-B77A-FB83-05622A5B738E}"/>
                </a:ext>
              </a:extLst>
            </p:cNvPr>
            <p:cNvSpPr txBox="1"/>
            <p:nvPr/>
          </p:nvSpPr>
          <p:spPr>
            <a:xfrm>
              <a:off x="599849" y="2661127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007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3D4A-2F60-E1E7-0021-63732F868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70FD4-72B9-C108-CD66-32AB16A17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AC975-E2DF-87E5-2FDB-305C80D9B9C3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4EE08-4820-88F7-1D6E-9DDA9FA8AAED}"/>
              </a:ext>
            </a:extLst>
          </p:cNvPr>
          <p:cNvSpPr txBox="1"/>
          <p:nvPr/>
        </p:nvSpPr>
        <p:spPr>
          <a:xfrm>
            <a:off x="-68068" y="-32266"/>
            <a:ext cx="8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62623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9789E-34C7-5132-451F-4DA4278D4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339C46-A1C8-5945-314E-9898FB83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ADC04-3DC3-7162-F086-B3C65C1BC451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94E97-EFC7-EF33-8F90-16097B263FF8}"/>
              </a:ext>
            </a:extLst>
          </p:cNvPr>
          <p:cNvSpPr txBox="1"/>
          <p:nvPr/>
        </p:nvSpPr>
        <p:spPr>
          <a:xfrm>
            <a:off x="-68068" y="-32266"/>
            <a:ext cx="8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4019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957923-1593-1BF7-2836-76A394A2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CA627D-6273-D999-D3ED-81EF03E081C5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6792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B8489F-C835-32E9-4AB8-116DEAF8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88396-E9AB-0ABD-CED9-ADC296DA7648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2409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6FFC1D-FED1-D3FF-473F-39037E55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5E639-DEA1-5A1C-E258-63EE62B2D900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2818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01FB49-FA6E-17A1-055D-A5A81505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475F8-0D32-C7B8-1DBD-00E4520AB868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8814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BEB9F7-E285-1F2A-6246-2932F6D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2A925-12DA-FA13-CD26-D8F7810994D8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0776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F8AE0B-FEFE-00D5-21BF-2897C7B3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A9866-6F71-6DB8-07DC-CA8F8FA1CDD7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8890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C23B7-E18A-6037-9BFF-F2031AD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4ABA2-C96D-305F-0995-544C3CF5D3EE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3764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4A848F-9EDD-964F-A3BB-73E0DA06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16196-71E4-17FB-9D88-336C3FFAA0E4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4303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5306F9-46DD-8525-2BFF-1593CBD5BAC8}"/>
              </a:ext>
            </a:extLst>
          </p:cNvPr>
          <p:cNvGrpSpPr/>
          <p:nvPr/>
        </p:nvGrpSpPr>
        <p:grpSpPr>
          <a:xfrm>
            <a:off x="3276600" y="1384300"/>
            <a:ext cx="5638800" cy="4003675"/>
            <a:chOff x="3276600" y="1384300"/>
            <a:chExt cx="5638800" cy="40036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424627-374C-8CCB-47CC-CAB11891A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1470025"/>
              <a:ext cx="5638800" cy="39179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97F7FB-EA03-A97A-F395-3817C0330505}"/>
                </a:ext>
              </a:extLst>
            </p:cNvPr>
            <p:cNvSpPr txBox="1"/>
            <p:nvPr/>
          </p:nvSpPr>
          <p:spPr>
            <a:xfrm>
              <a:off x="3276600" y="13843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D95E96-434B-4BFD-6AFF-CCA97DE830C7}"/>
                </a:ext>
              </a:extLst>
            </p:cNvPr>
            <p:cNvSpPr txBox="1"/>
            <p:nvPr/>
          </p:nvSpPr>
          <p:spPr>
            <a:xfrm>
              <a:off x="3276600" y="34290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4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BABC7D-6092-7319-C0E9-AE8E3AE0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5682F-8504-8BD2-2E54-24CCAC3CD0A3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1695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57B3C7-804A-2BEF-631B-29B14706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8EE32-F15D-5518-40C6-5E51A8BFF07D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0921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904705-9636-3239-CBD1-E7D0B348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6" y="0"/>
            <a:ext cx="98554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96BAD-E41D-3ED3-AA97-1FBD10681413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4498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39FD7-7C26-EF02-AE76-766DE061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6" y="0"/>
            <a:ext cx="98554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ACBDC-8F5A-C5EB-E222-51F206C97A8B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75809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79685B-9AE3-DF26-9C47-FC5CB80C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6" y="0"/>
            <a:ext cx="98554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114EE-B4EB-29B6-9896-4656D11C3309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7780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A475E5-6752-3E59-D35E-5CC61A03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6" y="0"/>
            <a:ext cx="98554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FC1C2-058B-F65C-031F-19A714C04BB8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520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673691-8FAB-CF82-A919-225D042E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76" y="0"/>
            <a:ext cx="985544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C56F3-7361-EFED-0E0F-85474CF78528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2945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D44FCA9-1A5F-E5DF-A156-323A2121BA76}"/>
              </a:ext>
            </a:extLst>
          </p:cNvPr>
          <p:cNvGrpSpPr/>
          <p:nvPr/>
        </p:nvGrpSpPr>
        <p:grpSpPr>
          <a:xfrm>
            <a:off x="1161585" y="0"/>
            <a:ext cx="9868829" cy="6858000"/>
            <a:chOff x="1161585" y="0"/>
            <a:chExt cx="986882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64E2E4-041B-3876-6E44-73F9E60D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585" y="0"/>
              <a:ext cx="9868829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D9D066-5E00-132E-FFFB-823DD5430A03}"/>
                </a:ext>
              </a:extLst>
            </p:cNvPr>
            <p:cNvSpPr txBox="1"/>
            <p:nvPr/>
          </p:nvSpPr>
          <p:spPr>
            <a:xfrm>
              <a:off x="1161585" y="1524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E4CA5-0A18-2D31-EFDA-0D83D6D40C48}"/>
                </a:ext>
              </a:extLst>
            </p:cNvPr>
            <p:cNvSpPr txBox="1"/>
            <p:nvPr/>
          </p:nvSpPr>
          <p:spPr>
            <a:xfrm>
              <a:off x="1161585" y="35052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8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AFDB5CE-9348-61CB-32C2-D219562F69E7}"/>
              </a:ext>
            </a:extLst>
          </p:cNvPr>
          <p:cNvGrpSpPr/>
          <p:nvPr/>
        </p:nvGrpSpPr>
        <p:grpSpPr>
          <a:xfrm>
            <a:off x="1161585" y="0"/>
            <a:ext cx="9868829" cy="6858000"/>
            <a:chOff x="1161585" y="0"/>
            <a:chExt cx="986882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EB5F63-DDDB-5C9E-C771-2B713EC26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585" y="0"/>
              <a:ext cx="9868829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B30B4C-1379-A2B5-25A4-528CDA7F1EDB}"/>
                </a:ext>
              </a:extLst>
            </p:cNvPr>
            <p:cNvSpPr txBox="1"/>
            <p:nvPr/>
          </p:nvSpPr>
          <p:spPr>
            <a:xfrm>
              <a:off x="1161585" y="1524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54600-3075-A861-0B69-1071CCF46F18}"/>
                </a:ext>
              </a:extLst>
            </p:cNvPr>
            <p:cNvSpPr txBox="1"/>
            <p:nvPr/>
          </p:nvSpPr>
          <p:spPr>
            <a:xfrm>
              <a:off x="1161585" y="35052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0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97FCBDE-E486-6B71-15F1-BA69D9E0AC83}"/>
              </a:ext>
            </a:extLst>
          </p:cNvPr>
          <p:cNvGrpSpPr/>
          <p:nvPr/>
        </p:nvGrpSpPr>
        <p:grpSpPr>
          <a:xfrm>
            <a:off x="1161585" y="0"/>
            <a:ext cx="9868829" cy="6858000"/>
            <a:chOff x="1161585" y="0"/>
            <a:chExt cx="986882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A161ED-0145-89F0-55DC-12F9EE27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585" y="0"/>
              <a:ext cx="9868829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E1BAA8-8C83-7E6E-0FF1-FBD6E51C1A68}"/>
                </a:ext>
              </a:extLst>
            </p:cNvPr>
            <p:cNvSpPr txBox="1"/>
            <p:nvPr/>
          </p:nvSpPr>
          <p:spPr>
            <a:xfrm>
              <a:off x="1161585" y="1524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7F94E-52B3-4F86-6D2D-816E9D9FF5CB}"/>
                </a:ext>
              </a:extLst>
            </p:cNvPr>
            <p:cNvSpPr txBox="1"/>
            <p:nvPr/>
          </p:nvSpPr>
          <p:spPr>
            <a:xfrm>
              <a:off x="1161585" y="35052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35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ABEAA1E-EF87-EF8F-9719-7FE9F755BC25}"/>
              </a:ext>
            </a:extLst>
          </p:cNvPr>
          <p:cNvGrpSpPr/>
          <p:nvPr/>
        </p:nvGrpSpPr>
        <p:grpSpPr>
          <a:xfrm>
            <a:off x="1161585" y="0"/>
            <a:ext cx="9868829" cy="6858000"/>
            <a:chOff x="1161585" y="0"/>
            <a:chExt cx="986882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C3D229-AC64-698D-9279-E380ECAF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585" y="0"/>
              <a:ext cx="9868829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B93C1D-E187-1842-DF37-F5E15F240588}"/>
                </a:ext>
              </a:extLst>
            </p:cNvPr>
            <p:cNvSpPr txBox="1"/>
            <p:nvPr/>
          </p:nvSpPr>
          <p:spPr>
            <a:xfrm>
              <a:off x="1161585" y="1524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CD919C-1476-F3D7-7B9B-5EA40BB68EB3}"/>
                </a:ext>
              </a:extLst>
            </p:cNvPr>
            <p:cNvSpPr txBox="1"/>
            <p:nvPr/>
          </p:nvSpPr>
          <p:spPr>
            <a:xfrm>
              <a:off x="1161585" y="35052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48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707F31F-9598-1BF0-058C-4E383E0311E4}"/>
              </a:ext>
            </a:extLst>
          </p:cNvPr>
          <p:cNvGrpSpPr/>
          <p:nvPr/>
        </p:nvGrpSpPr>
        <p:grpSpPr>
          <a:xfrm>
            <a:off x="1161585" y="0"/>
            <a:ext cx="10221254" cy="6858000"/>
            <a:chOff x="1161585" y="0"/>
            <a:chExt cx="10221254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045623-AB63-F502-5B8B-083F8635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4010" y="0"/>
              <a:ext cx="9868829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BCE193-6A46-6795-FF95-BE0739D0DF48}"/>
                </a:ext>
              </a:extLst>
            </p:cNvPr>
            <p:cNvSpPr txBox="1"/>
            <p:nvPr/>
          </p:nvSpPr>
          <p:spPr>
            <a:xfrm>
              <a:off x="1161585" y="152400"/>
              <a:ext cx="478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EFCE93-4BE7-6520-F711-7318B3BAEC7F}"/>
              </a:ext>
            </a:extLst>
          </p:cNvPr>
          <p:cNvSpPr txBox="1"/>
          <p:nvPr/>
        </p:nvSpPr>
        <p:spPr>
          <a:xfrm>
            <a:off x="-68068" y="-32266"/>
            <a:ext cx="8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66189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DF21-7173-2FB5-EA30-B349BA1B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CAB9A9-B5D8-CCC8-A8B5-89F26AB1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4D21B-E729-02B5-66C7-660F11A3C905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B4487-E5A4-C2CD-273B-22EA29DE4BC6}"/>
              </a:ext>
            </a:extLst>
          </p:cNvPr>
          <p:cNvSpPr txBox="1"/>
          <p:nvPr/>
        </p:nvSpPr>
        <p:spPr>
          <a:xfrm>
            <a:off x="-68068" y="-32266"/>
            <a:ext cx="8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335377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0967-89F9-A008-CB2A-ED47D712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8B77C-2931-8B25-7CC6-65BE879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1D55B-D25E-8F04-43A8-A5B5026CBF6D}"/>
              </a:ext>
            </a:extLst>
          </p:cNvPr>
          <p:cNvSpPr txBox="1"/>
          <p:nvPr/>
        </p:nvSpPr>
        <p:spPr>
          <a:xfrm>
            <a:off x="1161585" y="1524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03C0D-B2E7-D6C1-07A5-8EB2EA57BEB3}"/>
              </a:ext>
            </a:extLst>
          </p:cNvPr>
          <p:cNvSpPr txBox="1"/>
          <p:nvPr/>
        </p:nvSpPr>
        <p:spPr>
          <a:xfrm>
            <a:off x="-68068" y="-32266"/>
            <a:ext cx="85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15429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41</Words>
  <Application>Microsoft Office PowerPoint</Application>
  <PresentationFormat>와이드스크린</PresentationFormat>
  <Paragraphs>41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Honghyun Kim</dc:creator>
  <cp:lastModifiedBy>Honghyun Kim</cp:lastModifiedBy>
  <cp:revision>6</cp:revision>
  <dcterms:created xsi:type="dcterms:W3CDTF">2024-11-08T19:16:17Z</dcterms:created>
  <dcterms:modified xsi:type="dcterms:W3CDTF">2024-11-09T05:09:20Z</dcterms:modified>
</cp:coreProperties>
</file>